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06" y="-1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3424C5F-F99E-4B2D-AB8A-494A24AB8D5A}" type="datetimeFigureOut">
              <a:rPr lang="en-AU" smtClean="0"/>
              <a:t>28/01/2012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1912297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3424C5F-F99E-4B2D-AB8A-494A24AB8D5A}" type="datetimeFigureOut">
              <a:rPr lang="en-AU" smtClean="0"/>
              <a:t>28/01/2012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2817735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3424C5F-F99E-4B2D-AB8A-494A24AB8D5A}" type="datetimeFigureOut">
              <a:rPr lang="en-AU" smtClean="0"/>
              <a:t>28/01/2012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85661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3424C5F-F99E-4B2D-AB8A-494A24AB8D5A}" type="datetimeFigureOut">
              <a:rPr lang="en-AU" smtClean="0"/>
              <a:t>28/01/2012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363861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424C5F-F99E-4B2D-AB8A-494A24AB8D5A}" type="datetimeFigureOut">
              <a:rPr lang="en-AU" smtClean="0"/>
              <a:t>28/01/2012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418071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3424C5F-F99E-4B2D-AB8A-494A24AB8D5A}" type="datetimeFigureOut">
              <a:rPr lang="en-AU" smtClean="0"/>
              <a:t>28/01/2012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690727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3424C5F-F99E-4B2D-AB8A-494A24AB8D5A}" type="datetimeFigureOut">
              <a:rPr lang="en-AU" smtClean="0"/>
              <a:t>28/01/2012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2359692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3424C5F-F99E-4B2D-AB8A-494A24AB8D5A}" type="datetimeFigureOut">
              <a:rPr lang="en-AU" smtClean="0"/>
              <a:t>28/01/2012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1772810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424C5F-F99E-4B2D-AB8A-494A24AB8D5A}" type="datetimeFigureOut">
              <a:rPr lang="en-AU" smtClean="0"/>
              <a:t>28/01/2012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2273539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424C5F-F99E-4B2D-AB8A-494A24AB8D5A}" type="datetimeFigureOut">
              <a:rPr lang="en-AU" smtClean="0"/>
              <a:t>28/01/2012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3508378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424C5F-F99E-4B2D-AB8A-494A24AB8D5A}" type="datetimeFigureOut">
              <a:rPr lang="en-AU" smtClean="0"/>
              <a:t>28/01/2012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945E3D-FE80-4E1F-883E-B74023929EC6}" type="slidenum">
              <a:rPr lang="en-AU" smtClean="0"/>
              <a:t>‹#›</a:t>
            </a:fld>
            <a:endParaRPr lang="en-AU"/>
          </a:p>
        </p:txBody>
      </p:sp>
    </p:spTree>
    <p:extLst>
      <p:ext uri="{BB962C8B-B14F-4D97-AF65-F5344CB8AC3E}">
        <p14:creationId xmlns:p14="http://schemas.microsoft.com/office/powerpoint/2010/main" val="3611693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424C5F-F99E-4B2D-AB8A-494A24AB8D5A}" type="datetimeFigureOut">
              <a:rPr lang="en-AU" smtClean="0"/>
              <a:t>28/01/2012</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945E3D-FE80-4E1F-883E-B74023929EC6}" type="slidenum">
              <a:rPr lang="en-AU" smtClean="0"/>
              <a:t>‹#›</a:t>
            </a:fld>
            <a:endParaRPr lang="en-AU"/>
          </a:p>
        </p:txBody>
      </p:sp>
    </p:spTree>
    <p:extLst>
      <p:ext uri="{BB962C8B-B14F-4D97-AF65-F5344CB8AC3E}">
        <p14:creationId xmlns:p14="http://schemas.microsoft.com/office/powerpoint/2010/main" val="3712283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A Look at Some Real Pirates</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23130989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Black Bart</a:t>
            </a:r>
            <a:r>
              <a:rPr lang="en-AU" dirty="0" smtClean="0"/>
              <a:t> </a:t>
            </a:r>
            <a:endParaRPr lang="en-AU" dirty="0"/>
          </a:p>
        </p:txBody>
      </p:sp>
      <p:sp>
        <p:nvSpPr>
          <p:cNvPr id="3" name="Content Placeholder 2"/>
          <p:cNvSpPr>
            <a:spLocks noGrp="1"/>
          </p:cNvSpPr>
          <p:nvPr>
            <p:ph idx="1"/>
          </p:nvPr>
        </p:nvSpPr>
        <p:spPr>
          <a:xfrm>
            <a:off x="457200" y="1600200"/>
            <a:ext cx="5482952" cy="4525963"/>
          </a:xfrm>
        </p:spPr>
        <p:txBody>
          <a:bodyPr>
            <a:normAutofit fontScale="55000" lnSpcReduction="20000"/>
          </a:bodyPr>
          <a:lstStyle/>
          <a:p>
            <a:r>
              <a:rPr lang="en-AU" dirty="0" err="1" smtClean="0"/>
              <a:t>Bartholemew</a:t>
            </a:r>
            <a:r>
              <a:rPr lang="en-AU" dirty="0" smtClean="0"/>
              <a:t> </a:t>
            </a:r>
            <a:r>
              <a:rPr lang="en-AU" dirty="0"/>
              <a:t>Roberts, or 'Black Bart' as he was known, was a very successful pirate. </a:t>
            </a:r>
            <a:endParaRPr lang="en-AU" dirty="0" smtClean="0"/>
          </a:p>
          <a:p>
            <a:r>
              <a:rPr lang="en-AU" dirty="0" smtClean="0"/>
              <a:t>He </a:t>
            </a:r>
            <a:r>
              <a:rPr lang="en-AU" dirty="0"/>
              <a:t>started off as a sailor, but the ship he was on was taken by pirates. He joined them, and was eventually made Captain. </a:t>
            </a:r>
          </a:p>
          <a:p>
            <a:r>
              <a:rPr lang="en-AU" dirty="0"/>
              <a:t>It is said that he captured over 400 ships in less than 4 years! </a:t>
            </a:r>
            <a:endParaRPr lang="en-AU" dirty="0" smtClean="0"/>
          </a:p>
          <a:p>
            <a:r>
              <a:rPr lang="en-AU" dirty="0" smtClean="0"/>
              <a:t>Black </a:t>
            </a:r>
            <a:r>
              <a:rPr lang="en-AU" dirty="0"/>
              <a:t>Bart really lived in style. He wore the finest silks, and loved to dress in red. He wore crimson waistcoat and breeches, and a hat with a red feather on it. He also liked to wear a cross of gold, that had many tiny diamonds in it. </a:t>
            </a:r>
            <a:endParaRPr lang="en-AU" dirty="0" smtClean="0"/>
          </a:p>
          <a:p>
            <a:r>
              <a:rPr lang="en-AU" dirty="0" smtClean="0"/>
              <a:t>He </a:t>
            </a:r>
            <a:r>
              <a:rPr lang="en-AU" dirty="0"/>
              <a:t>seemed to love the finer things in life, and preferred tea to rum! </a:t>
            </a:r>
            <a:endParaRPr lang="en-AU" dirty="0" smtClean="0"/>
          </a:p>
          <a:p>
            <a:r>
              <a:rPr lang="en-AU" dirty="0" smtClean="0"/>
              <a:t>However</a:t>
            </a:r>
            <a:r>
              <a:rPr lang="en-AU" dirty="0"/>
              <a:t>, his crew liked to drink, and were taken by surprise by an anti-piracy ship. Black Bart died in that battle. </a:t>
            </a:r>
          </a:p>
          <a:p>
            <a:endParaRPr lang="en-AU" dirty="0"/>
          </a:p>
        </p:txBody>
      </p:sp>
      <p:pic>
        <p:nvPicPr>
          <p:cNvPr id="4" name="Picture 3" descr="http://pirateannie.fateback.com/pirates/roberts.gif"/>
          <p:cNvPicPr/>
          <p:nvPr/>
        </p:nvPicPr>
        <p:blipFill>
          <a:blip r:embed="rId2">
            <a:extLst>
              <a:ext uri="{28A0092B-C50C-407E-A947-70E740481C1C}">
                <a14:useLocalDpi xmlns:a14="http://schemas.microsoft.com/office/drawing/2010/main" val="0"/>
              </a:ext>
            </a:extLst>
          </a:blip>
          <a:srcRect/>
          <a:stretch>
            <a:fillRect/>
          </a:stretch>
        </p:blipFill>
        <p:spPr bwMode="auto">
          <a:xfrm>
            <a:off x="6156176" y="1143000"/>
            <a:ext cx="1714500" cy="4572000"/>
          </a:xfrm>
          <a:prstGeom prst="rect">
            <a:avLst/>
          </a:prstGeom>
          <a:noFill/>
          <a:ln>
            <a:noFill/>
          </a:ln>
        </p:spPr>
      </p:pic>
    </p:spTree>
    <p:extLst>
      <p:ext uri="{BB962C8B-B14F-4D97-AF65-F5344CB8AC3E}">
        <p14:creationId xmlns:p14="http://schemas.microsoft.com/office/powerpoint/2010/main" val="1349977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Captain William Kidd</a:t>
            </a:r>
            <a:r>
              <a:rPr lang="en-AU" dirty="0" smtClean="0"/>
              <a:t> </a:t>
            </a:r>
            <a:br>
              <a:rPr lang="en-AU" dirty="0" smtClean="0"/>
            </a:br>
            <a:endParaRPr lang="en-AU" dirty="0"/>
          </a:p>
        </p:txBody>
      </p:sp>
      <p:sp>
        <p:nvSpPr>
          <p:cNvPr id="3" name="Content Placeholder 2"/>
          <p:cNvSpPr>
            <a:spLocks noGrp="1"/>
          </p:cNvSpPr>
          <p:nvPr>
            <p:ph idx="1"/>
          </p:nvPr>
        </p:nvSpPr>
        <p:spPr>
          <a:xfrm>
            <a:off x="457200" y="1124744"/>
            <a:ext cx="6275040" cy="5001419"/>
          </a:xfrm>
        </p:spPr>
        <p:txBody>
          <a:bodyPr>
            <a:normAutofit fontScale="70000" lnSpcReduction="20000"/>
          </a:bodyPr>
          <a:lstStyle/>
          <a:p>
            <a:r>
              <a:rPr lang="en-AU" dirty="0" smtClean="0"/>
              <a:t>Captain </a:t>
            </a:r>
            <a:r>
              <a:rPr lang="en-AU" dirty="0"/>
              <a:t>Kidd was a respectable Sea Captain that had settled down in New York with his wife. One day, when he </a:t>
            </a:r>
            <a:r>
              <a:rPr lang="en-AU" dirty="0" err="1"/>
              <a:t>traveled</a:t>
            </a:r>
            <a:r>
              <a:rPr lang="en-AU" dirty="0"/>
              <a:t> to England on business, he was persuaded to lead a ship to hunt down pirates and prevent them from attacking British ships. </a:t>
            </a:r>
            <a:r>
              <a:rPr lang="en-AU" dirty="0" smtClean="0"/>
              <a:t>He </a:t>
            </a:r>
            <a:r>
              <a:rPr lang="en-AU" dirty="0"/>
              <a:t>was given an </a:t>
            </a:r>
            <a:r>
              <a:rPr lang="en-AU" dirty="0" err="1"/>
              <a:t>especiall</a:t>
            </a:r>
            <a:r>
              <a:rPr lang="en-AU" dirty="0"/>
              <a:t> y fast ship, named the </a:t>
            </a:r>
            <a:r>
              <a:rPr lang="en-AU" i="1" dirty="0"/>
              <a:t>Adventure Galley</a:t>
            </a:r>
            <a:r>
              <a:rPr lang="en-AU" dirty="0"/>
              <a:t>. </a:t>
            </a:r>
          </a:p>
          <a:p>
            <a:r>
              <a:rPr lang="en-AU" dirty="0"/>
              <a:t>During the first week at sea, most of his crewmen died of disease. The rest were mostly </a:t>
            </a:r>
            <a:r>
              <a:rPr lang="en-AU" dirty="0" smtClean="0"/>
              <a:t>pirates</a:t>
            </a:r>
            <a:r>
              <a:rPr lang="en-AU" dirty="0"/>
              <a:t>, that wanted him to attack </a:t>
            </a:r>
            <a:r>
              <a:rPr lang="en-AU" u="sng" dirty="0"/>
              <a:t>any</a:t>
            </a:r>
            <a:r>
              <a:rPr lang="en-AU" dirty="0"/>
              <a:t> ship, for they were a greedy bunch. </a:t>
            </a:r>
            <a:endParaRPr lang="en-AU" dirty="0" smtClean="0"/>
          </a:p>
          <a:p>
            <a:r>
              <a:rPr lang="en-AU" dirty="0" smtClean="0"/>
              <a:t>Kidd </a:t>
            </a:r>
            <a:r>
              <a:rPr lang="en-AU" dirty="0"/>
              <a:t>eventually did start attacking all ships that crossed his path, for it was likely that his crewmen would have thrown him overboard if he hadn't! </a:t>
            </a:r>
          </a:p>
          <a:p>
            <a:r>
              <a:rPr lang="en-AU" dirty="0"/>
              <a:t>Eventually Kidd's ship was captured and he was charged with the murder of his crewman (Moore) and with piracy. </a:t>
            </a:r>
            <a:endParaRPr lang="en-AU" dirty="0" smtClean="0"/>
          </a:p>
        </p:txBody>
      </p:sp>
      <p:pic>
        <p:nvPicPr>
          <p:cNvPr id="4" name="Picture 3" descr="http://pirateannie.fateback.com/pirates/kidd.gif"/>
          <p:cNvPicPr/>
          <p:nvPr/>
        </p:nvPicPr>
        <p:blipFill>
          <a:blip r:embed="rId2">
            <a:extLst>
              <a:ext uri="{28A0092B-C50C-407E-A947-70E740481C1C}">
                <a14:useLocalDpi xmlns:a14="http://schemas.microsoft.com/office/drawing/2010/main" val="0"/>
              </a:ext>
            </a:extLst>
          </a:blip>
          <a:srcRect/>
          <a:stretch>
            <a:fillRect/>
          </a:stretch>
        </p:blipFill>
        <p:spPr bwMode="auto">
          <a:xfrm>
            <a:off x="7020272" y="1268760"/>
            <a:ext cx="1714500" cy="4572000"/>
          </a:xfrm>
          <a:prstGeom prst="rect">
            <a:avLst/>
          </a:prstGeom>
          <a:noFill/>
          <a:ln>
            <a:noFill/>
          </a:ln>
        </p:spPr>
      </p:pic>
    </p:spTree>
    <p:extLst>
      <p:ext uri="{BB962C8B-B14F-4D97-AF65-F5344CB8AC3E}">
        <p14:creationId xmlns:p14="http://schemas.microsoft.com/office/powerpoint/2010/main" val="2560846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Anne </a:t>
            </a:r>
            <a:r>
              <a:rPr lang="en-AU" u="sng" dirty="0" err="1" smtClean="0"/>
              <a:t>Bonney</a:t>
            </a:r>
            <a:r>
              <a:rPr lang="en-AU" dirty="0" smtClean="0"/>
              <a:t> </a:t>
            </a:r>
            <a:br>
              <a:rPr lang="en-AU" dirty="0" smtClean="0"/>
            </a:br>
            <a:endParaRPr lang="en-AU" dirty="0"/>
          </a:p>
        </p:txBody>
      </p:sp>
      <p:sp>
        <p:nvSpPr>
          <p:cNvPr id="3" name="Content Placeholder 2"/>
          <p:cNvSpPr>
            <a:spLocks noGrp="1"/>
          </p:cNvSpPr>
          <p:nvPr>
            <p:ph idx="1"/>
          </p:nvPr>
        </p:nvSpPr>
        <p:spPr>
          <a:xfrm>
            <a:off x="457200" y="1600200"/>
            <a:ext cx="4186808" cy="4525963"/>
          </a:xfrm>
        </p:spPr>
        <p:txBody>
          <a:bodyPr>
            <a:normAutofit fontScale="47500" lnSpcReduction="20000"/>
          </a:bodyPr>
          <a:lstStyle/>
          <a:p>
            <a:r>
              <a:rPr lang="en-AU" dirty="0" smtClean="0"/>
              <a:t>Anne </a:t>
            </a:r>
            <a:r>
              <a:rPr lang="en-AU" dirty="0" err="1"/>
              <a:t>Bonney</a:t>
            </a:r>
            <a:r>
              <a:rPr lang="en-AU" dirty="0"/>
              <a:t> was born in County Cork, Ireland, though she came to America when her father decided to move to Carolina. </a:t>
            </a:r>
            <a:endParaRPr lang="en-AU" dirty="0" smtClean="0"/>
          </a:p>
          <a:p>
            <a:r>
              <a:rPr lang="en-AU" dirty="0"/>
              <a:t>Her father was a wealthy lawyer, and her mom was a servant in his household. </a:t>
            </a:r>
            <a:endParaRPr lang="en-AU" dirty="0" smtClean="0"/>
          </a:p>
          <a:p>
            <a:r>
              <a:rPr lang="en-AU" dirty="0" smtClean="0"/>
              <a:t>Anne </a:t>
            </a:r>
            <a:r>
              <a:rPr lang="en-AU" dirty="0"/>
              <a:t>was a bit of a wild child. She wasn't happy living in Carolina, and so she ran off with a sailor to Jamaica. </a:t>
            </a:r>
            <a:endParaRPr lang="en-AU" dirty="0" smtClean="0"/>
          </a:p>
          <a:p>
            <a:r>
              <a:rPr lang="en-AU" dirty="0" smtClean="0"/>
              <a:t>Anne was a </a:t>
            </a:r>
            <a:r>
              <a:rPr lang="en-AU" dirty="0"/>
              <a:t>very good pirate, and fought as well as any other </a:t>
            </a:r>
            <a:r>
              <a:rPr lang="en-AU" dirty="0" smtClean="0"/>
              <a:t>crewman.</a:t>
            </a:r>
          </a:p>
          <a:p>
            <a:r>
              <a:rPr lang="en-AU" dirty="0" smtClean="0"/>
              <a:t>She became good friends with a pirate, Mary </a:t>
            </a:r>
            <a:r>
              <a:rPr lang="en-AU" dirty="0"/>
              <a:t>Read </a:t>
            </a:r>
            <a:endParaRPr lang="en-AU" dirty="0" smtClean="0"/>
          </a:p>
          <a:p>
            <a:r>
              <a:rPr lang="en-AU" dirty="0" smtClean="0"/>
              <a:t>They </a:t>
            </a:r>
            <a:r>
              <a:rPr lang="en-AU" dirty="0"/>
              <a:t>stayed good friends, and fought many pirate battles together, until their last battle when </a:t>
            </a:r>
            <a:r>
              <a:rPr lang="en-AU" dirty="0" smtClean="0"/>
              <a:t>the ship </a:t>
            </a:r>
            <a:r>
              <a:rPr lang="en-AU" dirty="0"/>
              <a:t>was captured</a:t>
            </a:r>
            <a:r>
              <a:rPr lang="en-AU" dirty="0" smtClean="0"/>
              <a:t>.</a:t>
            </a:r>
          </a:p>
          <a:p>
            <a:r>
              <a:rPr lang="en-AU" dirty="0" smtClean="0"/>
              <a:t>It </a:t>
            </a:r>
            <a:r>
              <a:rPr lang="en-AU" dirty="0"/>
              <a:t>is said that </a:t>
            </a:r>
            <a:r>
              <a:rPr lang="en-AU" dirty="0" smtClean="0"/>
              <a:t>Anne </a:t>
            </a:r>
            <a:r>
              <a:rPr lang="en-AU" dirty="0"/>
              <a:t>fought very bravely, </a:t>
            </a:r>
            <a:r>
              <a:rPr lang="en-AU" dirty="0" smtClean="0"/>
              <a:t>but was sent </a:t>
            </a:r>
            <a:r>
              <a:rPr lang="en-AU" dirty="0"/>
              <a:t>to </a:t>
            </a:r>
            <a:r>
              <a:rPr lang="en-AU" dirty="0" smtClean="0"/>
              <a:t>prison </a:t>
            </a:r>
          </a:p>
          <a:p>
            <a:r>
              <a:rPr lang="en-AU" dirty="0" smtClean="0"/>
              <a:t>After that </a:t>
            </a:r>
            <a:r>
              <a:rPr lang="en-AU" dirty="0"/>
              <a:t>it's not known what happened to her. </a:t>
            </a:r>
          </a:p>
        </p:txBody>
      </p:sp>
      <p:pic>
        <p:nvPicPr>
          <p:cNvPr id="4" name="Picture 3" descr="http://pirateannie.fateback.com/pirates/anne.gif"/>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484784"/>
            <a:ext cx="1714500" cy="4191000"/>
          </a:xfrm>
          <a:prstGeom prst="rect">
            <a:avLst/>
          </a:prstGeom>
          <a:noFill/>
          <a:ln>
            <a:noFill/>
          </a:ln>
        </p:spPr>
      </p:pic>
    </p:spTree>
    <p:extLst>
      <p:ext uri="{BB962C8B-B14F-4D97-AF65-F5344CB8AC3E}">
        <p14:creationId xmlns:p14="http://schemas.microsoft.com/office/powerpoint/2010/main" val="3612141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Sir Henry Morgan</a:t>
            </a:r>
            <a:r>
              <a:rPr lang="en-AU" dirty="0" smtClean="0"/>
              <a:t> </a:t>
            </a:r>
            <a:endParaRPr lang="en-AU" dirty="0"/>
          </a:p>
        </p:txBody>
      </p:sp>
      <p:sp>
        <p:nvSpPr>
          <p:cNvPr id="3" name="Content Placeholder 2"/>
          <p:cNvSpPr>
            <a:spLocks noGrp="1"/>
          </p:cNvSpPr>
          <p:nvPr>
            <p:ph idx="1"/>
          </p:nvPr>
        </p:nvSpPr>
        <p:spPr>
          <a:xfrm>
            <a:off x="486136" y="1268761"/>
            <a:ext cx="6246104" cy="4824535"/>
          </a:xfrm>
        </p:spPr>
        <p:txBody>
          <a:bodyPr>
            <a:noAutofit/>
          </a:bodyPr>
          <a:lstStyle/>
          <a:p>
            <a:r>
              <a:rPr lang="en-AU" sz="1600" dirty="0" smtClean="0"/>
              <a:t>Henry </a:t>
            </a:r>
            <a:r>
              <a:rPr lang="en-AU" sz="1600" dirty="0"/>
              <a:t>Morgan was born in Wales to a good family, and could have easily gotten a good job in the British Navy. Henry decided that life as a buccaneer was more of a life for him. </a:t>
            </a:r>
            <a:endParaRPr lang="en-AU" sz="1600" dirty="0" smtClean="0"/>
          </a:p>
          <a:p>
            <a:r>
              <a:rPr lang="en-AU" sz="1600" dirty="0" smtClean="0"/>
              <a:t>At </a:t>
            </a:r>
            <a:r>
              <a:rPr lang="en-AU" sz="1600" dirty="0"/>
              <a:t>the time, England was at war with Spain, and so all Spanish settlements and ships were allowed to be attacked by seamen who have been given special permission by the king. These special pirates were called 'privateers', and were allowed a share of the booty, so it was a legal way to be a pirate and still make a profit. </a:t>
            </a:r>
          </a:p>
          <a:p>
            <a:r>
              <a:rPr lang="en-AU" sz="1600" dirty="0" smtClean="0"/>
              <a:t>Morgan </a:t>
            </a:r>
            <a:r>
              <a:rPr lang="en-AU" sz="1600" dirty="0"/>
              <a:t>was arrested for piracy and sent to England. When Henry Morgan got to England, he found that people had decided that he was a hero, and didn't want him to stand trial. </a:t>
            </a:r>
            <a:endParaRPr lang="en-AU" sz="1600" dirty="0" smtClean="0"/>
          </a:p>
          <a:p>
            <a:r>
              <a:rPr lang="en-AU" sz="1600" dirty="0" smtClean="0"/>
              <a:t> </a:t>
            </a:r>
            <a:r>
              <a:rPr lang="en-AU" sz="1600" dirty="0"/>
              <a:t>King Charles decided that Morgan was indeed a hero, and knighted him! He also made him the Lieutenant-</a:t>
            </a:r>
            <a:r>
              <a:rPr lang="en-AU" sz="1600" dirty="0" err="1"/>
              <a:t>Govenor</a:t>
            </a:r>
            <a:r>
              <a:rPr lang="en-AU" sz="1600" dirty="0"/>
              <a:t> of Jamaica, which meant that when he returned to Jamaica, his job would be to find and punish pirates! </a:t>
            </a:r>
          </a:p>
          <a:p>
            <a:r>
              <a:rPr lang="en-AU" sz="1600" dirty="0"/>
              <a:t>Sir Henry Morgan became very good at his job, and was responsible for capturing many pirates. With his riches in privateering, and his good job as the Lieutenant-</a:t>
            </a:r>
            <a:r>
              <a:rPr lang="en-AU" sz="1600" dirty="0" err="1"/>
              <a:t>Govenor</a:t>
            </a:r>
            <a:r>
              <a:rPr lang="en-AU" sz="1600" dirty="0"/>
              <a:t>, he became a very wealthy man. </a:t>
            </a:r>
            <a:endParaRPr lang="en-AU" sz="1600" dirty="0" smtClean="0"/>
          </a:p>
          <a:p>
            <a:r>
              <a:rPr lang="en-AU" sz="1600" dirty="0" smtClean="0"/>
              <a:t>When </a:t>
            </a:r>
            <a:r>
              <a:rPr lang="en-AU" sz="1600" dirty="0"/>
              <a:t>he died as an old man </a:t>
            </a:r>
            <a:r>
              <a:rPr lang="en-AU" sz="1600" dirty="0" smtClean="0"/>
              <a:t>he </a:t>
            </a:r>
            <a:r>
              <a:rPr lang="en-AU" sz="1600" dirty="0"/>
              <a:t>was still a wealthy and respected man. </a:t>
            </a:r>
          </a:p>
        </p:txBody>
      </p:sp>
      <p:pic>
        <p:nvPicPr>
          <p:cNvPr id="4" name="Picture 3" descr="http://pirateannie.fateback.com/pirates/morgan.gif"/>
          <p:cNvPicPr/>
          <p:nvPr/>
        </p:nvPicPr>
        <p:blipFill>
          <a:blip r:embed="rId2">
            <a:extLst>
              <a:ext uri="{28A0092B-C50C-407E-A947-70E740481C1C}">
                <a14:useLocalDpi xmlns:a14="http://schemas.microsoft.com/office/drawing/2010/main" val="0"/>
              </a:ext>
            </a:extLst>
          </a:blip>
          <a:srcRect/>
          <a:stretch>
            <a:fillRect/>
          </a:stretch>
        </p:blipFill>
        <p:spPr bwMode="auto">
          <a:xfrm>
            <a:off x="6876256" y="1268760"/>
            <a:ext cx="1408626" cy="3816424"/>
          </a:xfrm>
          <a:prstGeom prst="rect">
            <a:avLst/>
          </a:prstGeom>
          <a:noFill/>
          <a:ln>
            <a:noFill/>
          </a:ln>
        </p:spPr>
      </p:pic>
    </p:spTree>
    <p:extLst>
      <p:ext uri="{BB962C8B-B14F-4D97-AF65-F5344CB8AC3E}">
        <p14:creationId xmlns:p14="http://schemas.microsoft.com/office/powerpoint/2010/main" val="32840380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702</Words>
  <Application>Microsoft Office PowerPoint</Application>
  <PresentationFormat>On-screen Show (4:3)</PresentationFormat>
  <Paragraphs>29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A Look at Some Real Pirates</vt:lpstr>
      <vt:lpstr>Black Bart </vt:lpstr>
      <vt:lpstr>Captain William Kidd  </vt:lpstr>
      <vt:lpstr>Anne Bonney  </vt:lpstr>
      <vt:lpstr>Sir Henry Morgan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Look at Some Real Pirates</dc:title>
  <dc:creator>jocridland</dc:creator>
  <cp:lastModifiedBy>jocridland</cp:lastModifiedBy>
  <cp:revision>3</cp:revision>
  <dcterms:created xsi:type="dcterms:W3CDTF">2012-01-28T03:11:29Z</dcterms:created>
  <dcterms:modified xsi:type="dcterms:W3CDTF">2012-01-28T03:31:57Z</dcterms:modified>
</cp:coreProperties>
</file>